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8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7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6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3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0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88A30-7415-4FB6-BEC2-F5C91471143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32E9-5116-42D7-919E-7E706A0E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349" y="4815664"/>
            <a:ext cx="1788437" cy="17884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6706" y="1835261"/>
            <a:ext cx="98818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</a:rPr>
              <a:t>Saturday Dates:</a:t>
            </a:r>
          </a:p>
          <a:p>
            <a:pPr algn="ctr"/>
            <a:r>
              <a:rPr lang="en-US" sz="3500" b="1" dirty="0" smtClean="0"/>
              <a:t>October 24</a:t>
            </a:r>
            <a:r>
              <a:rPr lang="en-US" sz="3500" b="1" baseline="30000" dirty="0" smtClean="0"/>
              <a:t>th</a:t>
            </a:r>
            <a:endParaRPr lang="en-US" sz="3500" b="1" dirty="0" smtClean="0"/>
          </a:p>
          <a:p>
            <a:pPr algn="ctr"/>
            <a:r>
              <a:rPr lang="en-US" sz="3500" b="1" dirty="0" smtClean="0"/>
              <a:t>November 7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and 14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</a:t>
            </a:r>
            <a:endParaRPr lang="en-US" sz="3500" b="1" dirty="0" smtClean="0"/>
          </a:p>
          <a:p>
            <a:pPr algn="ctr"/>
            <a:r>
              <a:rPr lang="en-US" sz="3500" b="1" dirty="0" smtClean="0"/>
              <a:t>December 5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and 12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</a:t>
            </a:r>
            <a:endParaRPr lang="en-US" sz="35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96706" y="4226323"/>
            <a:ext cx="91899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u="sng" dirty="0" smtClean="0">
                <a:solidFill>
                  <a:srgbClr val="FF0000"/>
                </a:solidFill>
              </a:rPr>
              <a:t>Transportation</a:t>
            </a:r>
            <a:r>
              <a:rPr lang="en-US" sz="3000" dirty="0" smtClean="0">
                <a:solidFill>
                  <a:srgbClr val="FF0000"/>
                </a:solidFill>
              </a:rPr>
              <a:t> will be </a:t>
            </a:r>
            <a:r>
              <a:rPr lang="en-US" sz="3000" dirty="0" smtClean="0">
                <a:solidFill>
                  <a:srgbClr val="FF0000"/>
                </a:solidFill>
              </a:rPr>
              <a:t>provided only </a:t>
            </a:r>
            <a:r>
              <a:rPr lang="en-US" sz="3000" dirty="0" smtClean="0">
                <a:solidFill>
                  <a:srgbClr val="FF0000"/>
                </a:solidFill>
              </a:rPr>
              <a:t>for F2F students! </a:t>
            </a:r>
          </a:p>
          <a:p>
            <a:pPr algn="ctr"/>
            <a:endParaRPr lang="en-US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i="1" dirty="0" smtClean="0"/>
              <a:t>All Core Subjects</a:t>
            </a:r>
          </a:p>
          <a:p>
            <a:pPr algn="ctr"/>
            <a:r>
              <a:rPr lang="en-US" sz="2400" b="1" i="1" u="sng" dirty="0" smtClean="0"/>
              <a:t> Tuesdays : 4:05 PM-5:05 PM</a:t>
            </a:r>
          </a:p>
          <a:p>
            <a:pPr algn="ctr"/>
            <a:r>
              <a:rPr lang="en-US" sz="2400" b="1" i="1" u="sng" dirty="0" smtClean="0"/>
              <a:t>Thursdays: </a:t>
            </a:r>
            <a:r>
              <a:rPr lang="en-US" sz="2400" b="1" i="1" u="sng" dirty="0"/>
              <a:t>4:05 PM-5:05 PM</a:t>
            </a:r>
          </a:p>
          <a:p>
            <a:pPr algn="ctr"/>
            <a:r>
              <a:rPr lang="en-US" sz="2400" b="1" i="1" u="sng" dirty="0" smtClean="0"/>
              <a:t> </a:t>
            </a:r>
            <a:r>
              <a:rPr lang="en-US" sz="2400" b="1" i="1" u="sng" dirty="0" smtClean="0"/>
              <a:t>Select Saturdays</a:t>
            </a:r>
            <a:r>
              <a:rPr lang="en-US" sz="2400" b="1" i="1" u="sng" dirty="0" smtClean="0"/>
              <a:t>: 9:00 AM-1:00 PM</a:t>
            </a:r>
          </a:p>
        </p:txBody>
      </p:sp>
      <p:pic>
        <p:nvPicPr>
          <p:cNvPr id="1026" name="Picture 2" descr="Ridgeview Christian School | Learning L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706" y="-19985"/>
            <a:ext cx="5437060" cy="212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33766" y="637100"/>
            <a:ext cx="4164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Virtually &amp; F2F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4" y="4578364"/>
            <a:ext cx="2145288" cy="2025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1212" y="1964432"/>
            <a:ext cx="8119575" cy="21175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8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6004</TotalTime>
  <Words>46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Rosado, Damian</dc:creator>
  <cp:lastModifiedBy>Thate, Chenia T.</cp:lastModifiedBy>
  <cp:revision>20</cp:revision>
  <cp:lastPrinted>2020-10-19T15:00:45Z</cp:lastPrinted>
  <dcterms:created xsi:type="dcterms:W3CDTF">2016-09-22T20:47:30Z</dcterms:created>
  <dcterms:modified xsi:type="dcterms:W3CDTF">2020-10-19T18:02:42Z</dcterms:modified>
</cp:coreProperties>
</file>